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Montserrat Classic Bold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Montserrat Light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32728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46659" r="-4665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790557" y="3349077"/>
            <a:ext cx="13147190" cy="3588846"/>
            <a:chOff x="0" y="0"/>
            <a:chExt cx="3462634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62634" cy="945211"/>
            </a:xfrm>
            <a:custGeom>
              <a:avLst/>
              <a:gdLst/>
              <a:ahLst/>
              <a:cxnLst/>
              <a:rect l="l" t="t" r="r" b="b"/>
              <a:pathLst>
                <a:path w="3462634" h="945211">
                  <a:moveTo>
                    <a:pt x="0" y="0"/>
                  </a:moveTo>
                  <a:lnTo>
                    <a:pt x="3462634" y="0"/>
                  </a:lnTo>
                  <a:lnTo>
                    <a:pt x="3462634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462634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40812" y="3320359"/>
            <a:ext cx="13846679" cy="361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1"/>
              </a:lnSpc>
            </a:pPr>
            <a:r>
              <a:rPr lang="en-US" sz="10501" spc="147">
                <a:solidFill>
                  <a:srgbClr val="040506"/>
                </a:solidFill>
                <a:latin typeface="Archivo Black"/>
              </a:rPr>
              <a:t>FACEBOOK</a:t>
            </a:r>
          </a:p>
          <a:p>
            <a:pPr algn="ctr">
              <a:lnSpc>
                <a:spcPts val="14491"/>
              </a:lnSpc>
            </a:pPr>
            <a:r>
              <a:rPr lang="en-US" sz="10501" spc="147">
                <a:solidFill>
                  <a:srgbClr val="040506"/>
                </a:solidFill>
                <a:latin typeface="Archivo Black"/>
              </a:rPr>
              <a:t>API</a:t>
            </a:r>
          </a:p>
        </p:txBody>
      </p:sp>
      <p:sp>
        <p:nvSpPr>
          <p:cNvPr id="11" name="Freeform 11"/>
          <p:cNvSpPr/>
          <p:nvPr/>
        </p:nvSpPr>
        <p:spPr>
          <a:xfrm>
            <a:off x="6801180" y="459909"/>
            <a:ext cx="5125942" cy="2889167"/>
          </a:xfrm>
          <a:custGeom>
            <a:avLst/>
            <a:gdLst/>
            <a:ahLst/>
            <a:cxnLst/>
            <a:rect l="l" t="t" r="r" b="b"/>
            <a:pathLst>
              <a:path w="5125942" h="2889167">
                <a:moveTo>
                  <a:pt x="0" y="0"/>
                </a:moveTo>
                <a:lnTo>
                  <a:pt x="5125943" y="0"/>
                </a:lnTo>
                <a:lnTo>
                  <a:pt x="5125943" y="2889168"/>
                </a:lnTo>
                <a:lnTo>
                  <a:pt x="0" y="288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65095" y="3131481"/>
            <a:ext cx="7514394" cy="3444097"/>
          </a:xfrm>
          <a:custGeom>
            <a:avLst/>
            <a:gdLst/>
            <a:ahLst/>
            <a:cxnLst/>
            <a:rect l="l" t="t" r="r" b="b"/>
            <a:pathLst>
              <a:path w="7514394" h="3444097">
                <a:moveTo>
                  <a:pt x="0" y="0"/>
                </a:moveTo>
                <a:lnTo>
                  <a:pt x="7514394" y="0"/>
                </a:lnTo>
                <a:lnTo>
                  <a:pt x="7514394" y="3444098"/>
                </a:lnTo>
                <a:lnTo>
                  <a:pt x="0" y="3444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130354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5.LIKE FUNCTIONALITY: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3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Like or unlike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the list of likes for a post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13291" y="3387593"/>
            <a:ext cx="6325465" cy="4127366"/>
          </a:xfrm>
          <a:custGeom>
            <a:avLst/>
            <a:gdLst/>
            <a:ahLst/>
            <a:cxnLst/>
            <a:rect l="l" t="t" r="r" b="b"/>
            <a:pathLst>
              <a:path w="6325465" h="4127366">
                <a:moveTo>
                  <a:pt x="0" y="0"/>
                </a:moveTo>
                <a:lnTo>
                  <a:pt x="6325465" y="0"/>
                </a:lnTo>
                <a:lnTo>
                  <a:pt x="6325465" y="4127366"/>
                </a:lnTo>
                <a:lnTo>
                  <a:pt x="0" y="4127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219993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6.FRIENDSHIP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40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Send a friend request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Accept or decline a friend request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the list of friends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Remove a friend</a:t>
            </a:r>
          </a:p>
          <a:p>
            <a:pPr algn="l">
              <a:lnSpc>
                <a:spcPts val="2739"/>
              </a:lnSpc>
            </a:pPr>
            <a:endParaRPr lang="en-US" sz="1985" spc="194" dirty="0">
              <a:solidFill>
                <a:srgbClr val="00000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1400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753" y="822668"/>
            <a:ext cx="11527953" cy="1898828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2669" y="5774348"/>
            <a:ext cx="738413" cy="636369"/>
            <a:chOff x="-596" y="11580"/>
            <a:chExt cx="194479" cy="167603"/>
          </a:xfrm>
        </p:grpSpPr>
        <p:sp>
          <p:nvSpPr>
            <p:cNvPr id="7" name="Freeform 7"/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00644" y="2707433"/>
            <a:ext cx="4343400" cy="153164"/>
            <a:chOff x="0" y="0"/>
            <a:chExt cx="4519796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477425" y="-140084"/>
            <a:ext cx="8501338" cy="12091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6" name="AutoShape 36"/>
          <p:cNvSpPr/>
          <p:nvPr/>
        </p:nvSpPr>
        <p:spPr>
          <a:xfrm>
            <a:off x="-21753" y="755051"/>
            <a:ext cx="102557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11152106" y="4963566"/>
            <a:ext cx="933444" cy="933444"/>
          </a:xfrm>
          <a:custGeom>
            <a:avLst/>
            <a:gdLst/>
            <a:ahLst/>
            <a:cxnLst/>
            <a:rect l="l" t="t" r="r" b="b"/>
            <a:pathLst>
              <a:path w="933444" h="933444">
                <a:moveTo>
                  <a:pt x="0" y="0"/>
                </a:moveTo>
                <a:lnTo>
                  <a:pt x="933444" y="0"/>
                </a:lnTo>
                <a:lnTo>
                  <a:pt x="933444" y="933445"/>
                </a:lnTo>
                <a:lnTo>
                  <a:pt x="0" y="93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585029" y="4731990"/>
            <a:ext cx="1291745" cy="1291745"/>
          </a:xfrm>
          <a:custGeom>
            <a:avLst/>
            <a:gdLst/>
            <a:ahLst/>
            <a:cxnLst/>
            <a:rect l="l" t="t" r="r" b="b"/>
            <a:pathLst>
              <a:path w="1291745" h="1291745">
                <a:moveTo>
                  <a:pt x="0" y="0"/>
                </a:moveTo>
                <a:lnTo>
                  <a:pt x="1291745" y="0"/>
                </a:lnTo>
                <a:lnTo>
                  <a:pt x="1291745" y="1291745"/>
                </a:lnTo>
                <a:lnTo>
                  <a:pt x="0" y="129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636107" y="7533166"/>
            <a:ext cx="1139802" cy="1024726"/>
          </a:xfrm>
          <a:custGeom>
            <a:avLst/>
            <a:gdLst/>
            <a:ahLst/>
            <a:cxnLst/>
            <a:rect l="l" t="t" r="r" b="b"/>
            <a:pathLst>
              <a:path w="1139802" h="1024726">
                <a:moveTo>
                  <a:pt x="0" y="0"/>
                </a:moveTo>
                <a:lnTo>
                  <a:pt x="1139802" y="0"/>
                </a:lnTo>
                <a:lnTo>
                  <a:pt x="1139802" y="1024726"/>
                </a:lnTo>
                <a:lnTo>
                  <a:pt x="0" y="1024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689046" y="4157677"/>
            <a:ext cx="6863541" cy="259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74" spc="213">
                <a:solidFill>
                  <a:srgbClr val="231F20"/>
                </a:solidFill>
                <a:latin typeface="Montserrat Light"/>
              </a:rPr>
              <a:t>We need your project repository, and please remember to include your database.</a:t>
            </a: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687041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FFFFFF"/>
                </a:solidFill>
                <a:latin typeface="Archivo Black"/>
              </a:rPr>
              <a:t>SUBMIT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89046" y="5768494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Please send your API documentation describing your REST API, including endpoints, request bodies, validation handling, and success responses.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89046" y="7344608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Please record a video demonstrating the tasks you completed using Postman API and export the collection as a JSON file from Postman as well.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F93F640B-9853-7EBE-1814-DBEE1F510E4B}"/>
              </a:ext>
            </a:extLst>
          </p:cNvPr>
          <p:cNvGrpSpPr/>
          <p:nvPr/>
        </p:nvGrpSpPr>
        <p:grpSpPr>
          <a:xfrm>
            <a:off x="1891214" y="4157675"/>
            <a:ext cx="738413" cy="636369"/>
            <a:chOff x="-596" y="11580"/>
            <a:chExt cx="194479" cy="167603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5F20C82E-A63B-D222-8208-635E332EED2B}"/>
                </a:ext>
              </a:extLst>
            </p:cNvPr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3B0A6B5A-B5E8-F771-A947-D45E719FEDC4}"/>
                </a:ext>
              </a:extLst>
            </p:cNvPr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id="57" name="Group 6">
            <a:extLst>
              <a:ext uri="{FF2B5EF4-FFF2-40B4-BE49-F238E27FC236}">
                <a16:creationId xmlns:a16="http://schemas.microsoft.com/office/drawing/2014/main" id="{9ABFFCF5-DE79-4825-32A4-9E385CD3AA2B}"/>
              </a:ext>
            </a:extLst>
          </p:cNvPr>
          <p:cNvGrpSpPr/>
          <p:nvPr/>
        </p:nvGrpSpPr>
        <p:grpSpPr>
          <a:xfrm>
            <a:off x="1859364" y="7358843"/>
            <a:ext cx="738413" cy="636369"/>
            <a:chOff x="-596" y="11580"/>
            <a:chExt cx="194479" cy="167603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283C477E-35A1-D789-D69D-EB17D3288AFE}"/>
                </a:ext>
              </a:extLst>
            </p:cNvPr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76D9E899-1D73-5C98-A1BE-5530305DF213}"/>
                </a:ext>
              </a:extLst>
            </p:cNvPr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0012"/>
            <a:ext cx="18288000" cy="4366654"/>
          </a:xfrm>
          <a:custGeom>
            <a:avLst/>
            <a:gdLst/>
            <a:ahLst/>
            <a:cxnLst/>
            <a:rect l="l" t="t" r="r" b="b"/>
            <a:pathLst>
              <a:path w="18288000" h="4366654">
                <a:moveTo>
                  <a:pt x="0" y="0"/>
                </a:moveTo>
                <a:lnTo>
                  <a:pt x="18288000" y="0"/>
                </a:lnTo>
                <a:lnTo>
                  <a:pt x="18288000" y="4366654"/>
                </a:lnTo>
                <a:lnTo>
                  <a:pt x="0" y="436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821" b="-285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19629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8078" y="6394509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Duration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5874" y="540862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44324" y="643834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Group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2120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0570" y="6394509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0715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9164" y="643834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28603" y="775667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2290" y="8830227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Submit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703745" y="4307181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03745" y="6627384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40506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8259" y="4401034"/>
            <a:ext cx="7132181" cy="342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The project starts on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June 10, 2024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, and ends on the evening of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June 17, 2024.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88259" y="6755942"/>
            <a:ext cx="7132181" cy="75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We have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9 sessions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 scheduled for the project.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DURATION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95196" y="3250849"/>
            <a:ext cx="6331281" cy="1783031"/>
            <a:chOff x="0" y="0"/>
            <a:chExt cx="2161091" cy="608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608612"/>
            </a:xfrm>
            <a:custGeom>
              <a:avLst/>
              <a:gdLst/>
              <a:ahLst/>
              <a:cxnLst/>
              <a:rect l="l" t="t" r="r" b="b"/>
              <a:pathLst>
                <a:path w="2161091" h="608612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95161"/>
                  </a:lnTo>
                  <a:cubicBezTo>
                    <a:pt x="2161091" y="602590"/>
                    <a:pt x="2155069" y="608612"/>
                    <a:pt x="2147640" y="608612"/>
                  </a:cubicBezTo>
                  <a:lnTo>
                    <a:pt x="13451" y="608612"/>
                  </a:lnTo>
                  <a:cubicBezTo>
                    <a:pt x="6022" y="608612"/>
                    <a:pt x="0" y="602590"/>
                    <a:pt x="0" y="595161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62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74197" y="3277740"/>
            <a:ext cx="4950833" cy="164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In this project, we will divide the group into three. All members need to implement their assigned coding tasks. Each team must meet with the coach once a week for clarification and guidance.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23628" y="5265586"/>
            <a:ext cx="7000919" cy="1805083"/>
            <a:chOff x="0" y="0"/>
            <a:chExt cx="2389662" cy="6161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9662" cy="616139"/>
            </a:xfrm>
            <a:custGeom>
              <a:avLst/>
              <a:gdLst/>
              <a:ahLst/>
              <a:cxnLst/>
              <a:rect l="l" t="t" r="r" b="b"/>
              <a:pathLst>
                <a:path w="2389662" h="616139">
                  <a:moveTo>
                    <a:pt x="12164" y="0"/>
                  </a:moveTo>
                  <a:lnTo>
                    <a:pt x="2377498" y="0"/>
                  </a:lnTo>
                  <a:cubicBezTo>
                    <a:pt x="2380724" y="0"/>
                    <a:pt x="2383818" y="1282"/>
                    <a:pt x="2386099" y="3563"/>
                  </a:cubicBezTo>
                  <a:cubicBezTo>
                    <a:pt x="2388380" y="5844"/>
                    <a:pt x="2389662" y="8938"/>
                    <a:pt x="2389662" y="12164"/>
                  </a:cubicBezTo>
                  <a:lnTo>
                    <a:pt x="2389662" y="603975"/>
                  </a:lnTo>
                  <a:cubicBezTo>
                    <a:pt x="2389662" y="610693"/>
                    <a:pt x="2384216" y="616139"/>
                    <a:pt x="2377498" y="616139"/>
                  </a:cubicBezTo>
                  <a:lnTo>
                    <a:pt x="12164" y="616139"/>
                  </a:lnTo>
                  <a:cubicBezTo>
                    <a:pt x="5446" y="616139"/>
                    <a:pt x="0" y="610693"/>
                    <a:pt x="0" y="603975"/>
                  </a:cubicBezTo>
                  <a:lnTo>
                    <a:pt x="0" y="12164"/>
                  </a:lnTo>
                  <a:cubicBezTo>
                    <a:pt x="0" y="5446"/>
                    <a:pt x="5446" y="0"/>
                    <a:pt x="1216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389662" cy="63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108228" y="3712963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08228" y="7584006"/>
            <a:ext cx="1236499" cy="1139834"/>
          </a:xfrm>
          <a:custGeom>
            <a:avLst/>
            <a:gdLst/>
            <a:ahLst/>
            <a:cxnLst/>
            <a:rect l="l" t="t" r="r" b="b"/>
            <a:pathLst>
              <a:path w="1236499" h="1139834">
                <a:moveTo>
                  <a:pt x="0" y="0"/>
                </a:moveTo>
                <a:lnTo>
                  <a:pt x="1236499" y="0"/>
                </a:lnTo>
                <a:lnTo>
                  <a:pt x="1236499" y="1139834"/>
                </a:lnTo>
                <a:lnTo>
                  <a:pt x="0" y="1139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300775" y="1158585"/>
            <a:ext cx="7238899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GROUP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48670" y="5329676"/>
            <a:ext cx="5975876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Each team needs to hold a daily stand-up meeting to summarize what has been done, identify any problems, and outline the next steps for each member. The team should then send a report to the coach.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07801" y="7698306"/>
            <a:ext cx="5117229" cy="170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</a:pPr>
            <a:r>
              <a:rPr lang="en-US" sz="1638" spc="160">
                <a:solidFill>
                  <a:srgbClr val="F2F4F5"/>
                </a:solidFill>
                <a:latin typeface="Montserrat Light"/>
              </a:rPr>
              <a:t>For this project, you can use GitHub to create your team repository.</a:t>
            </a: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613323" y="1310677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50777" y="5400560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 dirty="0">
                <a:solidFill>
                  <a:srgbClr val="010101"/>
                </a:solidFill>
                <a:latin typeface="Archivo Black"/>
              </a:rPr>
              <a:t>80%</a:t>
            </a:r>
          </a:p>
        </p:txBody>
      </p:sp>
      <p:sp>
        <p:nvSpPr>
          <p:cNvPr id="5" name="Freeform 5"/>
          <p:cNvSpPr/>
          <p:nvPr/>
        </p:nvSpPr>
        <p:spPr>
          <a:xfrm>
            <a:off x="7823281" y="1028700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3" y="0"/>
                </a:lnTo>
                <a:lnTo>
                  <a:pt x="3650773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3323" y="2380010"/>
            <a:ext cx="4950833" cy="139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For the evaluation, we have divided it into three parts: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Code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API documentation</a:t>
            </a:r>
          </a:p>
          <a:p>
            <a:pPr algn="l">
              <a:lnSpc>
                <a:spcPts val="2187"/>
              </a:lnSpc>
            </a:pPr>
            <a:endParaRPr lang="en-US" sz="1585" spc="155" dirty="0">
              <a:solidFill>
                <a:srgbClr val="000000"/>
              </a:solidFill>
              <a:latin typeface="Montserra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90940" y="5400560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 dirty="0">
                <a:solidFill>
                  <a:srgbClr val="010101"/>
                </a:solidFill>
                <a:latin typeface="Archivo Black"/>
              </a:rPr>
              <a:t>20%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0777" y="7499747"/>
            <a:ext cx="2706695" cy="42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0940" y="7499747"/>
            <a:ext cx="2706695" cy="42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API DOCUMENTS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00982" y="2689517"/>
            <a:ext cx="5650629" cy="2895948"/>
          </a:xfrm>
          <a:custGeom>
            <a:avLst/>
            <a:gdLst/>
            <a:ahLst/>
            <a:cxnLst/>
            <a:rect l="l" t="t" r="r" b="b"/>
            <a:pathLst>
              <a:path w="5650629" h="2895948">
                <a:moveTo>
                  <a:pt x="0" y="0"/>
                </a:moveTo>
                <a:lnTo>
                  <a:pt x="5650629" y="0"/>
                </a:lnTo>
                <a:lnTo>
                  <a:pt x="5650629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095979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</a:rPr>
              <a:t>1.USER AUTHENTICATION: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0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Register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Login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Logout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Forgot password(optional)</a:t>
            </a:r>
          </a:p>
          <a:p>
            <a:pPr algn="l">
              <a:lnSpc>
                <a:spcPts val="2739"/>
              </a:lnSpc>
            </a:pPr>
            <a:endParaRPr lang="en-US" sz="1985" spc="194" dirty="0">
              <a:solidFill>
                <a:srgbClr val="00000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0913" y="3131481"/>
            <a:ext cx="3024858" cy="3024858"/>
          </a:xfrm>
          <a:custGeom>
            <a:avLst/>
            <a:gdLst/>
            <a:ahLst/>
            <a:cxnLst/>
            <a:rect l="l" t="t" r="r" b="b"/>
            <a:pathLst>
              <a:path w="3024858" h="3024858">
                <a:moveTo>
                  <a:pt x="0" y="0"/>
                </a:moveTo>
                <a:lnTo>
                  <a:pt x="3024858" y="0"/>
                </a:lnTo>
                <a:lnTo>
                  <a:pt x="3024858" y="3024858"/>
                </a:lnTo>
                <a:lnTo>
                  <a:pt x="0" y="302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352091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2.USER PROFILE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03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View and edit user profile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Upload profile picture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48450" y="3469951"/>
            <a:ext cx="6068757" cy="3944692"/>
          </a:xfrm>
          <a:custGeom>
            <a:avLst/>
            <a:gdLst/>
            <a:ahLst/>
            <a:cxnLst/>
            <a:rect l="l" t="t" r="r" b="b"/>
            <a:pathLst>
              <a:path w="6068757" h="3944692">
                <a:moveTo>
                  <a:pt x="0" y="0"/>
                </a:moveTo>
                <a:lnTo>
                  <a:pt x="6068757" y="0"/>
                </a:lnTo>
                <a:lnTo>
                  <a:pt x="6068757" y="3944692"/>
                </a:lnTo>
                <a:lnTo>
                  <a:pt x="0" y="3944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934001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3.POST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0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Create a new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a list of posts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a single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Update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Delete a post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4157" y="3131481"/>
            <a:ext cx="9126175" cy="5798460"/>
          </a:xfrm>
          <a:custGeom>
            <a:avLst/>
            <a:gdLst/>
            <a:ahLst/>
            <a:cxnLst/>
            <a:rect l="l" t="t" r="r" b="b"/>
            <a:pathLst>
              <a:path w="9126175" h="5798460">
                <a:moveTo>
                  <a:pt x="0" y="0"/>
                </a:moveTo>
                <a:lnTo>
                  <a:pt x="9126175" y="0"/>
                </a:lnTo>
                <a:lnTo>
                  <a:pt x="9126175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130354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4.COMMENT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3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Add a comment to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comments for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Delete a comment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334</Words>
  <Application>Microsoft Office PowerPoint</Application>
  <PresentationFormat>Custom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 Classic Bold</vt:lpstr>
      <vt:lpstr>Arial</vt:lpstr>
      <vt:lpstr>Calibri</vt:lpstr>
      <vt:lpstr>Archivo Black</vt:lpstr>
      <vt:lpstr>Montserrat Light Bold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Lenovo</cp:lastModifiedBy>
  <cp:revision>8</cp:revision>
  <dcterms:created xsi:type="dcterms:W3CDTF">2006-08-16T00:00:00Z</dcterms:created>
  <dcterms:modified xsi:type="dcterms:W3CDTF">2024-06-05T01:23:11Z</dcterms:modified>
  <dc:identifier>DAGFrU_mwsI</dc:identifier>
</cp:coreProperties>
</file>